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69EA1BC-666B-4045-8343-5C45DD8C60C1}"/>
</file>

<file path=customXml/itemProps2.xml><?xml version="1.0" encoding="utf-8"?>
<ds:datastoreItem xmlns:ds="http://schemas.openxmlformats.org/officeDocument/2006/customXml" ds:itemID="{FCA15ABC-1481-440C-A815-C6FE8A2D8C46}"/>
</file>

<file path=customXml/itemProps3.xml><?xml version="1.0" encoding="utf-8"?>
<ds:datastoreItem xmlns:ds="http://schemas.openxmlformats.org/officeDocument/2006/customXml" ds:itemID="{EA418CF1-43E5-47C1-9701-C8E1A93908D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